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3" r:id="rId4"/>
    <p:sldId id="264" r:id="rId5"/>
    <p:sldId id="265" r:id="rId6"/>
    <p:sldId id="258" r:id="rId7"/>
    <p:sldId id="259" r:id="rId8"/>
    <p:sldId id="260" r:id="rId9"/>
    <p:sldId id="261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3" autoAdjust="0"/>
    <p:restoredTop sz="94660"/>
  </p:normalViewPr>
  <p:slideViewPr>
    <p:cSldViewPr snapToGrid="0">
      <p:cViewPr>
        <p:scale>
          <a:sx n="89" d="100"/>
          <a:sy n="89" d="100"/>
        </p:scale>
        <p:origin x="68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8/23/2022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8/23/2022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8/23/2022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022B4C-DE1E-4116-60F5-92FE4697C0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Занятие 1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A905D20-54B9-A828-C1E9-BC747F49E3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Сибирь</a:t>
            </a:r>
          </a:p>
        </p:txBody>
      </p:sp>
    </p:spTree>
    <p:extLst>
      <p:ext uri="{BB962C8B-B14F-4D97-AF65-F5344CB8AC3E}">
        <p14:creationId xmlns:p14="http://schemas.microsoft.com/office/powerpoint/2010/main" val="1186029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BC526C7-B9AF-2381-7C18-0AD3FAB6B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400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1728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1AE5C6-C2C2-A2A5-FD38-BA0056D87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CC4AB32-08EA-14DD-59F4-E3AF18D540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4509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D99EAB-F16D-3BA6-5D48-FE2CA2F4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39D7871-78FA-FE8F-4696-8CC58FA3F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3548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A1BF38-96E5-C3C9-0A41-564572FA0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11738"/>
          </a:xfrm>
        </p:spPr>
        <p:txBody>
          <a:bodyPr/>
          <a:lstStyle/>
          <a:p>
            <a:r>
              <a:rPr lang="ru-RU" dirty="0"/>
              <a:t>Зачем нужен </a:t>
            </a:r>
            <a:r>
              <a:rPr lang="en-US" dirty="0" err="1"/>
              <a:t>CLion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5571F36-490C-B1A1-2B0D-89604D617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4105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670E55-7BF7-DB05-D12B-5DDC0E9B3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6477" y="2983846"/>
            <a:ext cx="6319045" cy="890307"/>
          </a:xfrm>
        </p:spPr>
        <p:txBody>
          <a:bodyPr/>
          <a:lstStyle/>
          <a:p>
            <a:pPr algn="ctr"/>
            <a:r>
              <a:rPr lang="ru-RU" dirty="0"/>
              <a:t>Документация по </a:t>
            </a:r>
            <a:r>
              <a:rPr lang="en-US" dirty="0"/>
              <a:t>Git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91905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C01EB34-79D9-527B-1810-67A48BF6D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831" y="-5738"/>
            <a:ext cx="10311717" cy="6863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529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F1BACFC-06EC-7264-CA2D-A79CE185F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042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F294E4C-C83C-EFE4-86DD-1D0CCC4AF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9307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43</TotalTime>
  <Words>10</Words>
  <Application>Microsoft Office PowerPoint</Application>
  <PresentationFormat>Широкоэкранный</PresentationFormat>
  <Paragraphs>4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Ион</vt:lpstr>
      <vt:lpstr>Занятие 1</vt:lpstr>
      <vt:lpstr>Презентация PowerPoint</vt:lpstr>
      <vt:lpstr>Презентация PowerPoint</vt:lpstr>
      <vt:lpstr>Презентация PowerPoint</vt:lpstr>
      <vt:lpstr>Зачем нужен CLion?</vt:lpstr>
      <vt:lpstr>Документация по Git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Занятие 1</dc:title>
  <dc:creator>Demon 1747</dc:creator>
  <cp:lastModifiedBy>Demon 1747</cp:lastModifiedBy>
  <cp:revision>2</cp:revision>
  <dcterms:created xsi:type="dcterms:W3CDTF">2022-08-23T11:17:29Z</dcterms:created>
  <dcterms:modified xsi:type="dcterms:W3CDTF">2022-08-23T12:00:49Z</dcterms:modified>
</cp:coreProperties>
</file>

<file path=docProps/thumbnail.jpeg>
</file>